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68" r:id="rId4"/>
    <p:sldId id="259" r:id="rId5"/>
    <p:sldId id="260" r:id="rId6"/>
    <p:sldId id="261" r:id="rId7"/>
    <p:sldId id="26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94660"/>
  </p:normalViewPr>
  <p:slideViewPr>
    <p:cSldViewPr>
      <p:cViewPr varScale="1">
        <p:scale>
          <a:sx n="101" d="100"/>
          <a:sy n="101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DB293-D227-41A4-87F4-6BEA0DE4B0CE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F9B8C-B016-4AF0-B9F3-8C89106B345F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86007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F9B8C-B016-4AF0-B9F3-8C89106B345F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70705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pic>
        <p:nvPicPr>
          <p:cNvPr id="14" name="Grafik 13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116632"/>
            <a:ext cx="1180331" cy="118033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eaLnBrk="1" latinLnBrk="0" hangingPunct="1"/>
            <a:r>
              <a:rPr lang="de-DE" dirty="0" smtClean="0"/>
              <a:t>Textmasterformat bearbeiten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899592" y="1412776"/>
            <a:ext cx="7792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40352" y="332656"/>
            <a:ext cx="964307" cy="964307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6444208" y="69269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KÜ </a:t>
            </a:r>
            <a:r>
              <a:rPr kumimoji="0" lang="de-AT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endParaRPr kumimoji="0" lang="de-DE" sz="4000" kern="1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 smtClean="0"/>
              <a:t>2014/15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BORG Dornbirn Schoren 	8b</a:t>
            </a:r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89959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aseline="0" dirty="0" smtClean="0">
                <a:solidFill>
                  <a:schemeClr val="tx2"/>
                </a:solidFill>
              </a:rPr>
              <a:t>BORG Dornbirn Schoren 	8b</a:t>
            </a:r>
            <a:endParaRPr lang="de-AT" baseline="0" dirty="0">
              <a:solidFill>
                <a:schemeClr val="tx2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444208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baseline="0" dirty="0" smtClean="0">
                <a:solidFill>
                  <a:schemeClr val="tx2"/>
                </a:solidFill>
              </a:rPr>
              <a:t>2014/2015</a:t>
            </a:r>
            <a:endParaRPr lang="de-AT" baseline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70AC5F-361A-4749-A249-2EA771AB824A}" type="datetimeFigureOut">
              <a:rPr lang="de-AT" smtClean="0"/>
              <a:pPr/>
              <a:t>22.11.2014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9C32E5-E932-448C-A22D-A97B4584AB0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00200"/>
          </a:xfrm>
        </p:spPr>
        <p:txBody>
          <a:bodyPr>
            <a:normAutofit/>
          </a:bodyPr>
          <a:lstStyle/>
          <a:p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8. Klasse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AT" sz="4800" dirty="0" smtClean="0"/>
              <a:t>Kopfübungen BORG Schoren</a:t>
            </a:r>
            <a:br>
              <a:rPr lang="de-AT" sz="4800" dirty="0" smtClean="0"/>
            </a:br>
            <a:r>
              <a:rPr lang="de-AT" sz="4800" dirty="0" smtClean="0"/>
              <a:t>KÜ </a:t>
            </a:r>
            <a:r>
              <a:rPr lang="de-AT" sz="4800" dirty="0" smtClean="0"/>
              <a:t>4</a:t>
            </a:r>
            <a:endParaRPr lang="de-AT" sz="4800" dirty="0"/>
          </a:p>
        </p:txBody>
      </p:sp>
    </p:spTree>
    <p:extLst>
      <p:ext uri="{BB962C8B-B14F-4D97-AF65-F5344CB8AC3E}">
        <p14:creationId xmlns:p14="http://schemas.microsoft.com/office/powerpoint/2010/main" xmlns="" val="31594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9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de-AT" sz="1800" dirty="0" smtClean="0"/>
              <a:t>In welchen Zeilen ist die Zufallsvariable X binomialverteilt?</a:t>
            </a:r>
            <a:endParaRPr lang="de-AT" sz="18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287016" y="1268760"/>
            <a:ext cx="8856984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de-A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6"/>
            <a:ext cx="62357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788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10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Seit 1950 hat sich die Einwohnerzahl von damals 20000 um 40% erhöht. Wie viele sind es jetzt?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426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LÖSUNGEN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5689600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734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7976567" cy="170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291118" cy="3914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7773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3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261054" cy="381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87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4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65536" cy="382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043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5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463008"/>
          </a:xfrm>
        </p:spPr>
        <p:txBody>
          <a:bodyPr/>
          <a:lstStyle/>
          <a:p>
            <a:r>
              <a:rPr lang="de-AT" dirty="0" smtClean="0"/>
              <a:t>Welche der Funktionen beschreiben eine exponentielle Abnahme?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000" r="52155" b="14884"/>
          <a:stretch/>
        </p:blipFill>
        <p:spPr bwMode="auto">
          <a:xfrm>
            <a:off x="1043608" y="4293096"/>
            <a:ext cx="7204260" cy="58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865" t="50000" b="14884"/>
          <a:stretch/>
        </p:blipFill>
        <p:spPr bwMode="auto">
          <a:xfrm>
            <a:off x="1335098" y="5064839"/>
            <a:ext cx="7598061" cy="596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6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463008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2005013"/>
            <a:ext cx="7271717" cy="276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425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7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Welche Aussagen sind richtig?</a:t>
            </a:r>
            <a:endParaRPr lang="de-D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4920704" cy="343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205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 8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Wie groß ist die Wahrscheinlichkeit bei zweimaligem Würfeln die Augensumme 4 zu erzielen?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160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84</Words>
  <Application>Microsoft Office PowerPoint</Application>
  <PresentationFormat>Bildschirmpräsentation (4:3)</PresentationFormat>
  <Paragraphs>19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Dactylos</vt:lpstr>
      <vt:lpstr>Kopfübungen BORG Schoren KÜ 4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Aufgabe 10</vt:lpstr>
      <vt:lpstr>LÖSUNGEN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</dc:creator>
  <cp:lastModifiedBy>sere</cp:lastModifiedBy>
  <cp:revision>52</cp:revision>
  <dcterms:created xsi:type="dcterms:W3CDTF">2013-09-16T08:13:04Z</dcterms:created>
  <dcterms:modified xsi:type="dcterms:W3CDTF">2014-11-22T15:58:49Z</dcterms:modified>
</cp:coreProperties>
</file>