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8" r:id="rId3"/>
    <p:sldId id="268" r:id="rId4"/>
    <p:sldId id="259" r:id="rId5"/>
    <p:sldId id="260" r:id="rId6"/>
    <p:sldId id="261" r:id="rId7"/>
    <p:sldId id="269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586" autoAdjust="0"/>
    <p:restoredTop sz="94660"/>
  </p:normalViewPr>
  <p:slideViewPr>
    <p:cSldViewPr>
      <p:cViewPr varScale="1">
        <p:scale>
          <a:sx n="101" d="100"/>
          <a:sy n="101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DB293-D227-41A4-87F4-6BEA0DE4B0CE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F9B8C-B016-4AF0-B9F3-8C89106B345F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1860078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F9B8C-B016-4AF0-B9F3-8C89106B345F}" type="slidenum">
              <a:rPr lang="de-AT" smtClean="0"/>
              <a:pPr/>
              <a:t>11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707052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bgerundetes Rechtec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7" name="Rechtec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pic>
        <p:nvPicPr>
          <p:cNvPr id="14" name="Grafik 13" descr="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116632"/>
            <a:ext cx="1180331" cy="118033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eaLnBrk="1" latinLnBrk="0" hangingPunct="1"/>
            <a:r>
              <a:rPr lang="de-DE" dirty="0" smtClean="0"/>
              <a:t>Textmasterformat bearbeiten</a:t>
            </a:r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899592" y="1412776"/>
            <a:ext cx="77928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 8" descr="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740352" y="332656"/>
            <a:ext cx="964307" cy="964307"/>
          </a:xfrm>
          <a:prstGeom prst="rect">
            <a:avLst/>
          </a:prstGeom>
        </p:spPr>
      </p:pic>
      <p:sp>
        <p:nvSpPr>
          <p:cNvPr id="10" name="Textfeld 9"/>
          <p:cNvSpPr txBox="1"/>
          <p:nvPr userDrawn="1"/>
        </p:nvSpPr>
        <p:spPr>
          <a:xfrm>
            <a:off x="6444208" y="692696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KÜ </a:t>
            </a:r>
            <a:r>
              <a:rPr kumimoji="0" lang="de-AT" sz="40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endParaRPr kumimoji="0" lang="de-DE" sz="4000" kern="12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 smtClean="0"/>
              <a:t>2014/15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BORG Dornbirn Schoren 	8b</a:t>
            </a:r>
            <a:endParaRPr lang="de-AT" dirty="0"/>
          </a:p>
        </p:txBody>
      </p:sp>
      <p:sp>
        <p:nvSpPr>
          <p:cNvPr id="11" name="Textfeld 10"/>
          <p:cNvSpPr txBox="1"/>
          <p:nvPr userDrawn="1"/>
        </p:nvSpPr>
        <p:spPr>
          <a:xfrm>
            <a:off x="899592" y="616530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aseline="0" dirty="0" smtClean="0">
                <a:solidFill>
                  <a:schemeClr val="tx2"/>
                </a:solidFill>
              </a:rPr>
              <a:t>BORG Dornbirn Schoren 	8b</a:t>
            </a:r>
            <a:endParaRPr lang="de-AT" baseline="0" dirty="0">
              <a:solidFill>
                <a:schemeClr val="tx2"/>
              </a:solidFill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6444208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baseline="0" dirty="0" smtClean="0">
                <a:solidFill>
                  <a:schemeClr val="tx2"/>
                </a:solidFill>
              </a:rPr>
              <a:t>2014/2015</a:t>
            </a:r>
            <a:endParaRPr lang="de-AT" baseline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bgerundetes Rechtec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de-AT"/>
          </a:p>
        </p:txBody>
      </p:sp>
      <p:sp>
        <p:nvSpPr>
          <p:cNvPr id="7" name="Rechtec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1" name="Inhaltsplatzhalt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bgerundetes Rechtec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1" name="Rechtec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bgerundetes Rechtec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3717032"/>
            <a:ext cx="6400800" cy="1600200"/>
          </a:xfrm>
        </p:spPr>
        <p:txBody>
          <a:bodyPr>
            <a:normAutofit/>
          </a:bodyPr>
          <a:lstStyle/>
          <a:p>
            <a:r>
              <a:rPr lang="de-A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8. Klasse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AT" sz="4800" dirty="0" smtClean="0"/>
              <a:t>Kopfübungen BORG Schoren</a:t>
            </a:r>
            <a:br>
              <a:rPr lang="de-AT" sz="4800" dirty="0" smtClean="0"/>
            </a:br>
            <a:r>
              <a:rPr lang="de-AT" sz="4800" dirty="0" smtClean="0"/>
              <a:t>KÜ </a:t>
            </a:r>
            <a:r>
              <a:rPr lang="de-AT" sz="4800" dirty="0" smtClean="0"/>
              <a:t>3</a:t>
            </a:r>
            <a:endParaRPr lang="de-AT" sz="4800" dirty="0"/>
          </a:p>
        </p:txBody>
      </p:sp>
    </p:spTree>
    <p:extLst>
      <p:ext uri="{BB962C8B-B14F-4D97-AF65-F5344CB8AC3E}">
        <p14:creationId xmlns="" xmlns:p14="http://schemas.microsoft.com/office/powerpoint/2010/main" val="315949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9</a:t>
            </a:r>
            <a:endParaRPr lang="de-AT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287016" y="1268760"/>
            <a:ext cx="8856984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de-A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1800" dirty="0" smtClean="0"/>
              <a:t>Beim Realisieren eines Bernoulli-Experiments tritt Erfolg mit der Wahrscheinlichkeit p mit </a:t>
            </a:r>
            <a:r>
              <a:rPr lang="de-DE" sz="1800" dirty="0" smtClean="0"/>
              <a:t>0 </a:t>
            </a:r>
            <a:r>
              <a:rPr lang="de-DE" sz="1800" dirty="0" smtClean="0"/>
              <a:t>&lt; p &lt; 1 ein. Die Werte der binomialverteilten Zufallsvariablen X beschreiben die Anzahl der </a:t>
            </a:r>
            <a:r>
              <a:rPr lang="de-DE" sz="1800" dirty="0" smtClean="0"/>
              <a:t>Erfolge </a:t>
            </a:r>
            <a:r>
              <a:rPr lang="de-DE" sz="1800" dirty="0" smtClean="0"/>
              <a:t>beim n-maligen unabhängigen Wiederholen des Experiments</a:t>
            </a:r>
            <a:r>
              <a:rPr lang="de-DE" sz="1800" dirty="0" smtClean="0"/>
              <a:t>. E bezeichnet den Erwartungswert, V die Varianz, </a:t>
            </a:r>
            <a:r>
              <a:rPr lang="de-DE" sz="1800" dirty="0" err="1" smtClean="0"/>
              <a:t>sigma</a:t>
            </a:r>
            <a:r>
              <a:rPr lang="de-DE" sz="1800" dirty="0" smtClean="0"/>
              <a:t> die Standardabweichung.</a:t>
            </a:r>
          </a:p>
          <a:p>
            <a:r>
              <a:rPr lang="de-AT" sz="1800" dirty="0" smtClean="0"/>
              <a:t>Welche beiden Aussagen sind richtig?</a:t>
            </a:r>
            <a:endParaRPr lang="de-DE" sz="18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4460" y="2852936"/>
            <a:ext cx="3384376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57888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10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dirty="0" smtClean="0"/>
              <a:t>Gegeben sind die folgenden Aussagen.</a:t>
            </a:r>
          </a:p>
          <a:p>
            <a:r>
              <a:rPr lang="de-AT" dirty="0" smtClean="0"/>
              <a:t>Welche der folgenden Aussagen sind richtig?</a:t>
            </a:r>
          </a:p>
          <a:p>
            <a:endParaRPr lang="de-DE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mc="http://schemas.openxmlformats.org/markup-compatibility/2006" xmlns="" val="97470479"/>
              </p:ext>
            </p:extLst>
          </p:nvPr>
        </p:nvGraphicFramePr>
        <p:xfrm>
          <a:off x="1331640" y="3068960"/>
          <a:ext cx="6096000" cy="2402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1847528"/>
              </a:tblGrid>
              <a:tr h="57912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blipFill rotWithShape="1">
                      <a:blip r:embed="rId3"/>
                      <a:stretch>
                        <a:fillRect t="-13684" r="-43615" b="-340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32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A</a:t>
                      </a:r>
                      <a:endParaRPr lang="de-AT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blipFill rotWithShape="1">
                      <a:blip r:embed="rId3"/>
                      <a:stretch>
                        <a:fillRect t="-113684" r="-43615" b="-240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3200" b="1" dirty="0" smtClean="0">
                          <a:sym typeface="Wingdings"/>
                        </a:rPr>
                        <a:t>B</a:t>
                      </a:r>
                      <a:endParaRPr lang="de-AT" sz="3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05028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blipFill rotWithShape="1">
                      <a:blip r:embed="rId3"/>
                      <a:stretch>
                        <a:fillRect t="-203000" r="-43615" b="-128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3200" b="1" dirty="0" smtClean="0">
                          <a:sym typeface="Wingdings"/>
                        </a:rPr>
                        <a:t>C</a:t>
                      </a:r>
                      <a:endParaRPr lang="de-AT" sz="3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38937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blipFill rotWithShape="1">
                      <a:blip r:embed="rId3"/>
                      <a:stretch>
                        <a:fillRect t="-288571" r="-43615" b="-219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3200" b="1" dirty="0" smtClean="0">
                          <a:sym typeface="Wingdings"/>
                        </a:rPr>
                        <a:t>D</a:t>
                      </a:r>
                      <a:endParaRPr lang="de-AT" sz="3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4262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LÖSUNGEN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00808"/>
            <a:ext cx="5930900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47346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1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09600" indent="-609600"/>
            <a:r>
              <a:rPr lang="de-DE" altLang="de-DE" dirty="0" smtClean="0"/>
              <a:t>Multipliziere aus:</a:t>
            </a:r>
          </a:p>
          <a:p>
            <a:pPr marL="609600" indent="-609600"/>
            <a:r>
              <a:rPr lang="de-DE" altLang="de-DE" dirty="0" smtClean="0"/>
              <a:t>(x + 2)</a:t>
            </a:r>
            <a:r>
              <a:rPr lang="de-DE" altLang="de-DE" sz="1050" dirty="0" smtClean="0"/>
              <a:t> </a:t>
            </a:r>
            <a:r>
              <a:rPr lang="de-DE" altLang="de-DE" dirty="0" smtClean="0">
                <a:sym typeface="Symbol" pitchFamily="18" charset="2"/>
              </a:rPr>
              <a:t></a:t>
            </a:r>
            <a:r>
              <a:rPr lang="de-DE" altLang="de-DE" sz="1050" dirty="0" smtClean="0">
                <a:sym typeface="Symbol" pitchFamily="18" charset="2"/>
              </a:rPr>
              <a:t> </a:t>
            </a:r>
            <a:r>
              <a:rPr lang="de-DE" altLang="de-DE" dirty="0" smtClean="0">
                <a:sym typeface="Symbol" pitchFamily="18" charset="2"/>
              </a:rPr>
              <a:t>(x + 5)</a:t>
            </a:r>
            <a:r>
              <a:rPr lang="de-DE" altLang="de-DE" dirty="0" smtClean="0"/>
              <a:t> =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="" xmlns:p14="http://schemas.microsoft.com/office/powerpoint/2010/main" val="87773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132856"/>
            <a:ext cx="5760720" cy="4450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2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Der Punkt  </a:t>
            </a:r>
            <a:r>
              <a:rPr lang="de-DE" dirty="0" smtClean="0"/>
              <a:t>		liegt </a:t>
            </a:r>
            <a:r>
              <a:rPr lang="de-DE" dirty="0" smtClean="0"/>
              <a:t>auf dem </a:t>
            </a:r>
            <a:r>
              <a:rPr lang="de-DE" dirty="0" smtClean="0"/>
              <a:t>Einheitskreis. Bestimme sin und cos des eingezeichneten Winkels!</a:t>
            </a:r>
            <a:endParaRPr lang="de-AT" dirty="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1412776"/>
            <a:ext cx="1786577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87773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3</a:t>
            </a:r>
            <a:endParaRPr lang="de-AT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dirty="0" smtClean="0"/>
              <a:t>Ermittle einen Punkt des Graphen der linearen Funktion f(x) = 0,5x – 2,5</a:t>
            </a:r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108731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4</a:t>
            </a:r>
            <a:endParaRPr lang="de-AT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dirty="0" smtClean="0"/>
              <a:t>Gib einen Wert für c an, sodass die Funktion f(x)=3x²+c 2 reelle Nullstellen hat</a:t>
            </a:r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100433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5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>
          <a:xfrm>
            <a:off x="899592" y="1556792"/>
            <a:ext cx="7787208" cy="4463008"/>
          </a:xfrm>
        </p:spPr>
        <p:txBody>
          <a:bodyPr/>
          <a:lstStyle/>
          <a:p>
            <a:r>
              <a:rPr lang="de-AT" dirty="0" smtClean="0"/>
              <a:t>Von einer Exponentialfunktion f(x)=c*</a:t>
            </a:r>
            <a:r>
              <a:rPr lang="de-AT" dirty="0" err="1" smtClean="0"/>
              <a:t>a</a:t>
            </a:r>
            <a:r>
              <a:rPr lang="de-AT" baseline="30000" dirty="0" err="1" smtClean="0"/>
              <a:t>x</a:t>
            </a:r>
            <a:r>
              <a:rPr lang="de-AT" dirty="0" smtClean="0"/>
              <a:t> ist bekannt, dass f(0)=5 und dass f(x) bei Erhöhung des Arguments um 1 um 20% wächst.</a:t>
            </a:r>
          </a:p>
          <a:p>
            <a:r>
              <a:rPr lang="de-AT" dirty="0" smtClean="0"/>
              <a:t>Ermittle c und a!</a:t>
            </a:r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344250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6</a:t>
            </a:r>
            <a:endParaRPr lang="de-A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403" t="17915" r="36488" b="33360"/>
          <a:stretch/>
        </p:blipFill>
        <p:spPr bwMode="auto">
          <a:xfrm>
            <a:off x="4499992" y="2492896"/>
            <a:ext cx="4336083" cy="3665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499" t="68587" r="36488" b="9343"/>
          <a:stretch/>
        </p:blipFill>
        <p:spPr bwMode="auto">
          <a:xfrm>
            <a:off x="179512" y="2708920"/>
            <a:ext cx="5366065" cy="2152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44250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7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dirty="0" smtClean="0"/>
              <a:t>Die </a:t>
            </a:r>
            <a:r>
              <a:rPr lang="de-AT" dirty="0" smtClean="0"/>
              <a:t>G</a:t>
            </a:r>
            <a:r>
              <a:rPr lang="de-AT" dirty="0" smtClean="0"/>
              <a:t>eschwindigkeit eines bremsenden Autos nimmt linear wie in der Abbildung ab.</a:t>
            </a:r>
          </a:p>
          <a:p>
            <a:endParaRPr lang="de-AT" dirty="0" smtClean="0"/>
          </a:p>
          <a:p>
            <a:r>
              <a:rPr lang="de-AT" dirty="0" smtClean="0"/>
              <a:t>Berechne die Länge </a:t>
            </a:r>
            <a:br>
              <a:rPr lang="de-AT" dirty="0" smtClean="0"/>
            </a:br>
            <a:r>
              <a:rPr lang="de-AT" dirty="0" smtClean="0"/>
              <a:t>des </a:t>
            </a:r>
            <a:r>
              <a:rPr lang="de-AT" dirty="0" err="1" smtClean="0"/>
              <a:t>Anhalteweges</a:t>
            </a:r>
            <a:r>
              <a:rPr lang="de-AT" dirty="0" smtClean="0"/>
              <a:t> mit </a:t>
            </a:r>
            <a:br>
              <a:rPr lang="de-AT" dirty="0" smtClean="0"/>
            </a:br>
            <a:r>
              <a:rPr lang="de-AT" dirty="0" smtClean="0"/>
              <a:t>den Größen aus der </a:t>
            </a:r>
            <a:br>
              <a:rPr lang="de-AT" dirty="0" smtClean="0"/>
            </a:br>
            <a:r>
              <a:rPr lang="de-AT" dirty="0" smtClean="0"/>
              <a:t>Zeichnung</a:t>
            </a:r>
            <a:endParaRPr lang="de-DE" dirty="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996952"/>
            <a:ext cx="3496685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02054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8</a:t>
            </a:r>
            <a:endParaRPr lang="de-AT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dirty="0" smtClean="0"/>
              <a:t>Wie groß ist die Wahrscheinlichkeit, bei zweimaligem Würfeln die Augensumme 11 zu erhalten?</a:t>
            </a:r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41600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ctylos">
  <a:themeElements>
    <a:clrScheme name="Dactylo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actylos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actylos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212</Words>
  <Application>Microsoft Office PowerPoint</Application>
  <PresentationFormat>Bildschirmpräsentation (4:3)</PresentationFormat>
  <Paragraphs>33</Paragraphs>
  <Slides>12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Dactylos</vt:lpstr>
      <vt:lpstr>Kopfübungen BORG Schoren KÜ 3</vt:lpstr>
      <vt:lpstr>Aufgabe 1</vt:lpstr>
      <vt:lpstr>Aufgabe 2</vt:lpstr>
      <vt:lpstr>Aufgabe 3</vt:lpstr>
      <vt:lpstr>Aufgabe 4</vt:lpstr>
      <vt:lpstr>Aufgabe 5</vt:lpstr>
      <vt:lpstr>Aufgabe 6</vt:lpstr>
      <vt:lpstr>Aufgabe 7</vt:lpstr>
      <vt:lpstr>Aufgabe 8</vt:lpstr>
      <vt:lpstr>Aufgabe 9</vt:lpstr>
      <vt:lpstr>Aufgabe 10</vt:lpstr>
      <vt:lpstr>LÖSUNGEN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Stefan</dc:creator>
  <cp:lastModifiedBy>sere</cp:lastModifiedBy>
  <cp:revision>54</cp:revision>
  <dcterms:created xsi:type="dcterms:W3CDTF">2013-09-16T08:13:04Z</dcterms:created>
  <dcterms:modified xsi:type="dcterms:W3CDTF">2014-11-22T15:57:41Z</dcterms:modified>
</cp:coreProperties>
</file>