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8" r:id="rId3"/>
    <p:sldId id="268" r:id="rId4"/>
    <p:sldId id="259" r:id="rId5"/>
    <p:sldId id="260" r:id="rId6"/>
    <p:sldId id="261" r:id="rId7"/>
    <p:sldId id="269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86" autoAdjust="0"/>
    <p:restoredTop sz="94660"/>
  </p:normalViewPr>
  <p:slideViewPr>
    <p:cSldViewPr>
      <p:cViewPr varScale="1">
        <p:scale>
          <a:sx n="101" d="100"/>
          <a:sy n="101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DB293-D227-41A4-87F4-6BEA0DE4B0CE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F9B8C-B016-4AF0-B9F3-8C89106B345F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1860078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F9B8C-B016-4AF0-B9F3-8C89106B345F}" type="slidenum">
              <a:rPr lang="de-AT" smtClean="0"/>
              <a:pPr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707052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pic>
        <p:nvPicPr>
          <p:cNvPr id="14" name="Grafik 13" descr="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116632"/>
            <a:ext cx="1180331" cy="118033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eaLnBrk="1" latinLnBrk="0" hangingPunct="1"/>
            <a:r>
              <a:rPr lang="de-DE" dirty="0" smtClean="0"/>
              <a:t>Textmasterformat bearbeiten</a:t>
            </a:r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899592" y="1412776"/>
            <a:ext cx="77928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 descr="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740352" y="332656"/>
            <a:ext cx="964307" cy="964307"/>
          </a:xfrm>
          <a:prstGeom prst="rect">
            <a:avLst/>
          </a:prstGeom>
        </p:spPr>
      </p:pic>
      <p:sp>
        <p:nvSpPr>
          <p:cNvPr id="10" name="Textfeld 9"/>
          <p:cNvSpPr txBox="1"/>
          <p:nvPr userDrawn="1"/>
        </p:nvSpPr>
        <p:spPr>
          <a:xfrm>
            <a:off x="6444208" y="692696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KÜ 2</a:t>
            </a:r>
            <a:endParaRPr kumimoji="0" lang="de-DE" sz="4000" kern="1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 smtClean="0"/>
              <a:t>2014/15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BORG Dornbirn Schoren 	8b</a:t>
            </a:r>
            <a:endParaRPr lang="de-AT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899592" y="61653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aseline="0" dirty="0" smtClean="0">
                <a:solidFill>
                  <a:schemeClr val="tx2"/>
                </a:solidFill>
              </a:rPr>
              <a:t>BORG Dornbirn Schoren 	8b</a:t>
            </a:r>
            <a:endParaRPr lang="de-AT" baseline="0" dirty="0">
              <a:solidFill>
                <a:schemeClr val="tx2"/>
              </a:solidFill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444208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baseline="0" dirty="0" smtClean="0">
                <a:solidFill>
                  <a:schemeClr val="tx2"/>
                </a:solidFill>
              </a:rPr>
              <a:t>2014/2015</a:t>
            </a:r>
            <a:endParaRPr lang="de-AT" baseline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600200"/>
          </a:xfrm>
        </p:spPr>
        <p:txBody>
          <a:bodyPr>
            <a:normAutofit/>
          </a:bodyPr>
          <a:lstStyle/>
          <a:p>
            <a:r>
              <a:rPr lang="de-A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8. Klasse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AT" sz="4800" dirty="0" smtClean="0"/>
              <a:t>Kopfübungen BORG Schoren</a:t>
            </a:r>
            <a:br>
              <a:rPr lang="de-AT" sz="4800" dirty="0" smtClean="0"/>
            </a:br>
            <a:r>
              <a:rPr lang="de-AT" sz="4800" dirty="0" smtClean="0"/>
              <a:t>KÜ </a:t>
            </a:r>
            <a:r>
              <a:rPr lang="de-AT" sz="4800" dirty="0" smtClean="0"/>
              <a:t>2</a:t>
            </a:r>
            <a:endParaRPr lang="de-AT" sz="4800" dirty="0"/>
          </a:p>
        </p:txBody>
      </p:sp>
    </p:spTree>
    <p:extLst>
      <p:ext uri="{BB962C8B-B14F-4D97-AF65-F5344CB8AC3E}">
        <p14:creationId xmlns:p14="http://schemas.microsoft.com/office/powerpoint/2010/main" xmlns="" val="315949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708920"/>
            <a:ext cx="7277028" cy="358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9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de-DE" sz="1800" dirty="0" smtClean="0"/>
              <a:t>Die Zufallsvariable X sei binomialverteilt mit n = 25 und p = 0,15.</a:t>
            </a:r>
          </a:p>
          <a:p>
            <a:r>
              <a:rPr lang="de-DE" sz="1800" dirty="0" smtClean="0"/>
              <a:t>Es soll die Wahrscheinlichkeit bestimmt werden, sodass die Zufallsvariable X </a:t>
            </a:r>
            <a:r>
              <a:rPr lang="de-DE" sz="1800" dirty="0" smtClean="0"/>
              <a:t>höchstens </a:t>
            </a:r>
            <a:r>
              <a:rPr lang="de-DE" sz="1800" dirty="0" smtClean="0"/>
              <a:t>den </a:t>
            </a:r>
            <a:r>
              <a:rPr lang="de-DE" sz="1800" dirty="0" smtClean="0"/>
              <a:t>Wert </a:t>
            </a:r>
            <a:r>
              <a:rPr lang="de-DE" sz="1800" dirty="0" smtClean="0"/>
              <a:t>2 annimmt</a:t>
            </a:r>
            <a:r>
              <a:rPr lang="de-DE" sz="1800" dirty="0" smtClean="0"/>
              <a:t>.</a:t>
            </a:r>
          </a:p>
          <a:p>
            <a:r>
              <a:rPr lang="de-AT" sz="1800" dirty="0" smtClean="0"/>
              <a:t>Der wievielte Term von oben gezählt ist richtig?</a:t>
            </a:r>
          </a:p>
          <a:p>
            <a:endParaRPr lang="de-AT" sz="18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287016" y="1268760"/>
            <a:ext cx="8856984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de-A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88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10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Es sei b die Anzahl der Buben und m die Anzahl der Mädchen in einer Turnhalle.</a:t>
            </a:r>
          </a:p>
          <a:p>
            <a:r>
              <a:rPr lang="de-AT" dirty="0" smtClean="0"/>
              <a:t>Es befinden sich 22 Buben mehr in der Halle als Mädchen.</a:t>
            </a:r>
          </a:p>
          <a:p>
            <a:endParaRPr lang="de-AT" dirty="0" smtClean="0"/>
          </a:p>
          <a:p>
            <a:r>
              <a:rPr lang="de-AT" dirty="0" smtClean="0"/>
              <a:t>Stelle diesen Sachverhalt in Form einer Gleichung dar.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24262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LÖSUNGEN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618490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7346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1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Wie lauten die Nullstellen der Quadratischen Funktion </a:t>
            </a:r>
            <a:br>
              <a:rPr lang="de-AT" dirty="0" smtClean="0"/>
            </a:br>
            <a:r>
              <a:rPr lang="de-AT" dirty="0" smtClean="0"/>
              <a:t>f(x)=(x-1)(x+0,5)</a:t>
            </a:r>
          </a:p>
          <a:p>
            <a:r>
              <a:rPr lang="de-AT" dirty="0" smtClean="0"/>
              <a:t>Kreuze die richtige Antwort an:</a:t>
            </a:r>
          </a:p>
          <a:p>
            <a:endParaRPr lang="de-A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645024"/>
            <a:ext cx="3899520" cy="219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7773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2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Ist der Tangens von 100° positiv (p) oder negativ (n)?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="" val="87773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3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altLang="de-DE" dirty="0" smtClean="0"/>
              <a:t>Gib eine Gleichung der </a:t>
            </a:r>
            <a:r>
              <a:rPr lang="de-DE" altLang="de-DE" b="1" dirty="0" smtClean="0"/>
              <a:t>Geraden</a:t>
            </a:r>
            <a:r>
              <a:rPr lang="de-DE" altLang="de-DE" dirty="0" smtClean="0"/>
              <a:t> durch die Punkte </a:t>
            </a:r>
            <a:r>
              <a:rPr lang="de-DE" altLang="de-DE" b="1" dirty="0" smtClean="0"/>
              <a:t>P(0</a:t>
            </a:r>
            <a:r>
              <a:rPr lang="de-DE" altLang="de-DE" sz="700" b="1" dirty="0" smtClean="0"/>
              <a:t> </a:t>
            </a:r>
            <a:r>
              <a:rPr lang="de-DE" altLang="de-DE" b="1" dirty="0" smtClean="0"/>
              <a:t>|</a:t>
            </a:r>
            <a:r>
              <a:rPr lang="de-DE" altLang="de-DE" sz="400" b="1" dirty="0" smtClean="0"/>
              <a:t> </a:t>
            </a:r>
            <a:r>
              <a:rPr lang="de-DE" altLang="de-DE" b="1" dirty="0" smtClean="0"/>
              <a:t>3)</a:t>
            </a:r>
            <a:r>
              <a:rPr lang="de-DE" altLang="de-DE" dirty="0" smtClean="0"/>
              <a:t> und </a:t>
            </a:r>
            <a:r>
              <a:rPr lang="de-DE" altLang="de-DE" b="1" dirty="0" smtClean="0"/>
              <a:t>Q(1</a:t>
            </a:r>
            <a:r>
              <a:rPr lang="de-DE" altLang="de-DE" sz="400" b="1" dirty="0" smtClean="0"/>
              <a:t> </a:t>
            </a:r>
            <a:r>
              <a:rPr lang="de-DE" altLang="de-DE" b="1" dirty="0" smtClean="0"/>
              <a:t>|</a:t>
            </a:r>
            <a:r>
              <a:rPr lang="de-DE" altLang="de-DE" sz="700" b="1" dirty="0" smtClean="0"/>
              <a:t> </a:t>
            </a:r>
            <a:r>
              <a:rPr lang="de-DE" altLang="de-DE" b="1" dirty="0" smtClean="0"/>
              <a:t>8)</a:t>
            </a:r>
            <a:r>
              <a:rPr lang="de-DE" altLang="de-DE" dirty="0" smtClean="0"/>
              <a:t> an.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0873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4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Gib eine Gleichung vom Grad 3 an, die drei negative Lösungen besitzt.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00433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5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787208" cy="4463008"/>
          </a:xfrm>
        </p:spPr>
        <p:txBody>
          <a:bodyPr/>
          <a:lstStyle/>
          <a:p>
            <a:r>
              <a:rPr lang="de-AT" dirty="0" smtClean="0"/>
              <a:t>Bestimme die Halbwertszeit von C14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132856"/>
            <a:ext cx="5184576" cy="3990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425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27984" y="3501008"/>
            <a:ext cx="4517630" cy="316835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6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787208" cy="4463008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Das folgende Zeit-Weg-Diagramm stellt eine Bewegung dar. Der Weg wird in Metern (m), die Zeit in Sekunden (s) gemessen. Zur Beschreibung dieser Bewegung sind zudem verschiedene Geschwindigkeiten (</a:t>
            </a:r>
            <a:r>
              <a:rPr lang="de-DE" i="1" dirty="0" smtClean="0"/>
              <a:t>v</a:t>
            </a:r>
            <a:r>
              <a:rPr lang="de-DE" dirty="0" smtClean="0"/>
              <a:t>) gegeben.</a:t>
            </a:r>
            <a:endParaRPr lang="de-AT" dirty="0" smtClean="0"/>
          </a:p>
          <a:p>
            <a:r>
              <a:rPr lang="de-DE" dirty="0" smtClean="0"/>
              <a:t> </a:t>
            </a:r>
            <a:endParaRPr lang="de-AT" dirty="0" smtClean="0"/>
          </a:p>
          <a:p>
            <a:r>
              <a:rPr lang="de-AT" dirty="0" smtClean="0"/>
              <a:t>Wie groß ist die mittlere </a:t>
            </a:r>
          </a:p>
          <a:p>
            <a:r>
              <a:rPr lang="de-AT" dirty="0" smtClean="0"/>
              <a:t>Geschwindigkeit im m/s </a:t>
            </a:r>
            <a:br>
              <a:rPr lang="de-AT" dirty="0" smtClean="0"/>
            </a:br>
            <a:r>
              <a:rPr lang="de-AT" dirty="0" smtClean="0"/>
              <a:t>im Intervall [1; 4</a:t>
            </a:r>
            <a:r>
              <a:rPr lang="de-AT" dirty="0" smtClean="0"/>
              <a:t>]?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xmlns="" val="34425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7</a:t>
            </a:r>
            <a:endParaRPr lang="de-AT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600" y="2965546"/>
            <a:ext cx="2523528" cy="1211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2054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8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Ein Würfel wird zwei Mal geworfen. Wie groß ist die Wahrscheinlichkeit, dass ich dabei zwei Mal einen Sechser würfle?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1600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226</Words>
  <Application>Microsoft Office PowerPoint</Application>
  <PresentationFormat>Bildschirmpräsentation (4:3)</PresentationFormat>
  <Paragraphs>32</Paragraphs>
  <Slides>12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Dactylos</vt:lpstr>
      <vt:lpstr>Kopfübungen BORG Schoren KÜ 2</vt:lpstr>
      <vt:lpstr>Aufgabe 1</vt:lpstr>
      <vt:lpstr>Aufgabe 2</vt:lpstr>
      <vt:lpstr>Aufgabe 3</vt:lpstr>
      <vt:lpstr>Aufgabe 4</vt:lpstr>
      <vt:lpstr>Aufgabe 5</vt:lpstr>
      <vt:lpstr>Aufgabe 6</vt:lpstr>
      <vt:lpstr>Aufgabe 7</vt:lpstr>
      <vt:lpstr>Aufgabe 8</vt:lpstr>
      <vt:lpstr>Aufgabe 9</vt:lpstr>
      <vt:lpstr>Aufgabe 10</vt:lpstr>
      <vt:lpstr>LÖSUNGEN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</dc:creator>
  <cp:lastModifiedBy>sere</cp:lastModifiedBy>
  <cp:revision>52</cp:revision>
  <dcterms:created xsi:type="dcterms:W3CDTF">2013-09-16T08:13:04Z</dcterms:created>
  <dcterms:modified xsi:type="dcterms:W3CDTF">2014-11-22T15:57:44Z</dcterms:modified>
</cp:coreProperties>
</file>