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86" autoAdjust="0"/>
    <p:restoredTop sz="94660"/>
  </p:normalViewPr>
  <p:slideViewPr>
    <p:cSldViewPr>
      <p:cViewPr varScale="1">
        <p:scale>
          <a:sx n="101" d="100"/>
          <a:sy n="101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B293-D227-41A4-87F4-6BEA0DE4B0CE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9B8C-B016-4AF0-B9F3-8C89106B345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86007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F9B8C-B016-4AF0-B9F3-8C89106B345F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070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pic>
        <p:nvPicPr>
          <p:cNvPr id="14" name="Grafik 13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116632"/>
            <a:ext cx="1180331" cy="11803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899592" y="1412776"/>
            <a:ext cx="7792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332656"/>
            <a:ext cx="964307" cy="96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70AC5F-361A-4749-A249-2EA771AB824A}" type="datetimeFigureOut">
              <a:rPr lang="de-AT" smtClean="0"/>
              <a:pPr/>
              <a:t>06.11.2014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9C32E5-E932-448C-A22D-A97B4584AB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6002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AT" sz="4800" dirty="0" smtClean="0"/>
              <a:t>Kopfübungen </a:t>
            </a:r>
            <a:r>
              <a:rPr lang="de-AT" sz="4800" dirty="0" smtClean="0"/>
              <a:t>BORG Schoren</a:t>
            </a:r>
            <a:r>
              <a:rPr lang="de-AT" sz="4800" dirty="0" smtClean="0"/>
              <a:t/>
            </a:r>
            <a:br>
              <a:rPr lang="de-AT" sz="4800" dirty="0" smtClean="0"/>
            </a:br>
            <a:r>
              <a:rPr lang="de-AT" sz="4800" dirty="0" smtClean="0"/>
              <a:t>KÜ 1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xmlns="" val="31594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9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de-AT" sz="36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87016" y="1268760"/>
            <a:ext cx="8856984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Welches Stabdiagramm stellt eine Binomialverteilung mit n=10 und p=0,6 dar?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92"/>
          <a:stretch/>
        </p:blipFill>
        <p:spPr bwMode="auto">
          <a:xfrm>
            <a:off x="611560" y="2204863"/>
            <a:ext cx="7776864" cy="451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8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10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AT" dirty="0" smtClean="0"/>
                  <a:t>Schreib mit Hilfe des Wurzelzeichens: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AT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de-A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AT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AT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 cstate="print"/>
                <a:stretch>
                  <a:fillRect l="-1961" t="-17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26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LÖSUNGEN KÜ 1</a:t>
            </a:r>
            <a:endParaRPr lang="de-AT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28956"/>
            <a:ext cx="5778016" cy="40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4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pPr marL="609600" indent="-609600"/>
            <a:r>
              <a:rPr lang="de-DE" altLang="de-DE" dirty="0" smtClean="0"/>
              <a:t>Wie lauten die Koordinaten der </a:t>
            </a:r>
            <a:r>
              <a:rPr lang="de-DE" altLang="de-DE" b="1" dirty="0" smtClean="0"/>
              <a:t>Nullstellen</a:t>
            </a:r>
            <a:r>
              <a:rPr lang="de-DE" altLang="de-DE" dirty="0" smtClean="0"/>
              <a:t> der quadratischen Parabel f(x) = (x + 2)</a:t>
            </a:r>
            <a:r>
              <a:rPr lang="de-DE" altLang="de-DE" sz="1050" dirty="0" smtClean="0"/>
              <a:t> </a:t>
            </a:r>
            <a:r>
              <a:rPr lang="de-DE" altLang="de-DE" dirty="0" smtClean="0">
                <a:sym typeface="Symbol" pitchFamily="18" charset="2"/>
              </a:rPr>
              <a:t></a:t>
            </a:r>
            <a:r>
              <a:rPr lang="de-DE" altLang="de-DE" sz="1050" dirty="0" smtClean="0">
                <a:sym typeface="Symbol" pitchFamily="18" charset="2"/>
              </a:rPr>
              <a:t> </a:t>
            </a:r>
            <a:r>
              <a:rPr lang="de-DE" altLang="de-DE" dirty="0" smtClean="0">
                <a:sym typeface="Symbol" pitchFamily="18" charset="2"/>
              </a:rPr>
              <a:t>(x </a:t>
            </a:r>
            <a:r>
              <a:rPr lang="de-DE" altLang="de-DE" dirty="0" smtClean="0"/>
              <a:t>–</a:t>
            </a:r>
            <a:r>
              <a:rPr lang="de-DE" altLang="de-DE" sz="3600" dirty="0" smtClean="0"/>
              <a:t> </a:t>
            </a:r>
            <a:r>
              <a:rPr lang="de-DE" altLang="de-DE" dirty="0" smtClean="0"/>
              <a:t>3)</a:t>
            </a:r>
            <a:r>
              <a:rPr lang="de-DE" altLang="de-DE" sz="1050" dirty="0" smtClean="0"/>
              <a:t> </a:t>
            </a:r>
            <a:r>
              <a:rPr lang="de-DE" altLang="de-DE" dirty="0" smtClean="0"/>
              <a:t>?</a:t>
            </a:r>
            <a:endParaRPr lang="en-US" altLang="de-DE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9590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cos(180°)=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8777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3</a:t>
            </a:r>
            <a:endParaRPr lang="de-AT" dirty="0"/>
          </a:p>
        </p:txBody>
      </p:sp>
      <p:sp>
        <p:nvSpPr>
          <p:cNvPr id="4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323528" y="1484784"/>
            <a:ext cx="8640960" cy="4535016"/>
          </a:xfrm>
          <a:blipFill rotWithShape="1">
            <a:blip r:embed="rId2" cstate="print"/>
            <a:stretch>
              <a:fillRect l="-1763" t="-1747" r="-1481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2" t="11399" b="8036"/>
          <a:stretch/>
        </p:blipFill>
        <p:spPr bwMode="auto">
          <a:xfrm>
            <a:off x="1835696" y="2617975"/>
            <a:ext cx="550154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3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4</a:t>
            </a:r>
            <a:endParaRPr lang="de-AT" dirty="0"/>
          </a:p>
        </p:txBody>
      </p:sp>
      <p:sp>
        <p:nvSpPr>
          <p:cNvPr id="4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506" t="-1333" r="-574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5" r="2032" b="16448"/>
          <a:stretch/>
        </p:blipFill>
        <p:spPr bwMode="auto">
          <a:xfrm>
            <a:off x="1619672" y="2924944"/>
            <a:ext cx="66621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43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5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236424"/>
              </p:ext>
            </p:extLst>
          </p:nvPr>
        </p:nvGraphicFramePr>
        <p:xfrm>
          <a:off x="2699792" y="3356992"/>
          <a:ext cx="2808313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37"/>
                <a:gridCol w="157967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x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f(x)</a:t>
                      </a:r>
                      <a:endParaRPr lang="de-AT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1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3</a:t>
                      </a:r>
                      <a:endParaRPr lang="de-AT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2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6</a:t>
                      </a:r>
                      <a:endParaRPr lang="de-AT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3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….</a:t>
                      </a:r>
                      <a:endParaRPr lang="de-AT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961" t="-1733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425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6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Bestimme f‘(1)=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/>
          <a:srcRect r="37520" b="30808"/>
          <a:stretch/>
        </p:blipFill>
        <p:spPr bwMode="auto">
          <a:xfrm>
            <a:off x="2411760" y="2204864"/>
            <a:ext cx="504056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289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7</a:t>
            </a:r>
            <a:endParaRPr lang="de-AT" dirty="0"/>
          </a:p>
        </p:txBody>
      </p:sp>
      <p:sp>
        <p:nvSpPr>
          <p:cNvPr id="6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blipFill rotWithShape="1">
            <a:blip r:embed="rId2" cstate="print"/>
            <a:stretch>
              <a:fillRect l="-1961" t="-1733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20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KÜ 1 – Aufgabe 8</a:t>
            </a:r>
            <a:endParaRPr lang="de-AT" dirty="0"/>
          </a:p>
        </p:txBody>
      </p:sp>
      <p:sp>
        <p:nvSpPr>
          <p:cNvPr id="5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84213" y="1484313"/>
            <a:ext cx="7772400" cy="4572000"/>
          </a:xfrm>
          <a:blipFill rotWithShape="1">
            <a:blip r:embed="rId2" cstate="print"/>
            <a:stretch>
              <a:fillRect l="-1961" t="-1733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0351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111</Words>
  <Application>Microsoft Office PowerPoint</Application>
  <PresentationFormat>Bildschirmpräsentation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Dactylos</vt:lpstr>
      <vt:lpstr>Kopfübungen BORG Schoren KÜ 1</vt:lpstr>
      <vt:lpstr>KÜ 1 – Aufgabe 1</vt:lpstr>
      <vt:lpstr>KÜ 1 – Aufgabe 2</vt:lpstr>
      <vt:lpstr>KÜ 1 – Aufgabe 3</vt:lpstr>
      <vt:lpstr>KÜ 1 – Aufgabe 4</vt:lpstr>
      <vt:lpstr>KÜ 1 – Aufgabe 5</vt:lpstr>
      <vt:lpstr>KÜ 1 – Aufgabe 6</vt:lpstr>
      <vt:lpstr>KÜ 1 – Aufgabe 7</vt:lpstr>
      <vt:lpstr>KÜ 1 – Aufgabe 8</vt:lpstr>
      <vt:lpstr>KÜ 1 – Aufgabe 9</vt:lpstr>
      <vt:lpstr>KÜ 1 – Aufgabe 10</vt:lpstr>
      <vt:lpstr>LÖSUNGEN KÜ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</dc:creator>
  <cp:lastModifiedBy>sere</cp:lastModifiedBy>
  <cp:revision>30</cp:revision>
  <dcterms:created xsi:type="dcterms:W3CDTF">2013-09-16T08:13:04Z</dcterms:created>
  <dcterms:modified xsi:type="dcterms:W3CDTF">2014-11-06T21:10:44Z</dcterms:modified>
</cp:coreProperties>
</file>