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C836"/>
    <a:srgbClr val="76B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68" autoAdjust="0"/>
    <p:restoredTop sz="94660"/>
  </p:normalViewPr>
  <p:slideViewPr>
    <p:cSldViewPr>
      <p:cViewPr varScale="1">
        <p:scale>
          <a:sx n="93" d="100"/>
          <a:sy n="93" d="100"/>
        </p:scale>
        <p:origin x="8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28CD2-F175-4F64-A09B-134BDBE10620}" type="datetimeFigureOut">
              <a:rPr lang="de-AT" smtClean="0"/>
              <a:t>04.12.2016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425A8-5436-4E78-9DC4-74CB67E844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456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492FB-4433-4BD3-886B-CAA435E1592E}" type="datetimeFigureOut">
              <a:rPr lang="de-AT" smtClean="0"/>
              <a:t>04.12.2016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39572-1EE4-4F93-BED7-BF63FC0F0C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13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12/4/2016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396" y="1196752"/>
            <a:ext cx="7848600" cy="1381993"/>
          </a:xfrm>
        </p:spPr>
        <p:txBody>
          <a:bodyPr/>
          <a:lstStyle/>
          <a:p>
            <a:r>
              <a:rPr lang="de-AT" sz="3600" dirty="0" err="1" smtClean="0"/>
              <a:t>Termdefinierte</a:t>
            </a:r>
            <a:r>
              <a:rPr lang="de-AT" sz="3600" dirty="0" smtClean="0"/>
              <a:t> Funktionen:</a:t>
            </a:r>
            <a:br>
              <a:rPr lang="de-AT" sz="3600" dirty="0" smtClean="0"/>
            </a:br>
            <a:r>
              <a:rPr lang="de-AT" sz="4000" dirty="0" smtClean="0"/>
              <a:t>Darstellungsformen</a:t>
            </a:r>
            <a:endParaRPr lang="de-AT" sz="4000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3789040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 smtClean="0"/>
              <a:t>Verbale Beschreibung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 smtClean="0"/>
              <a:t>Wertetabelle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 smtClean="0"/>
              <a:t>Funktionsterm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 smtClean="0"/>
              <a:t>Graph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1499995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Beispiel: Fläche eines Quadrats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3600" dirty="0" smtClean="0">
                <a:solidFill>
                  <a:srgbClr val="FF0000"/>
                </a:solidFill>
              </a:rPr>
              <a:t>Verbale Beschreibung: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Wie groß ist die Fläche eines Quadrats, wenn die Seitenlänge gegeben ist?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6596615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0000"/>
                </a:solidFill>
              </a:rPr>
              <a:t>Wertetabelle 1+ Funktionsterm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08856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Lege eine Wertetabelle für x = 0, 1, 2, …, 6, x cm an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2288"/>
              </p:ext>
            </p:extLst>
          </p:nvPr>
        </p:nvGraphicFramePr>
        <p:xfrm>
          <a:off x="539552" y="2276872"/>
          <a:ext cx="302433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241256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Seitenlänge x </a:t>
                      </a:r>
                    </a:p>
                    <a:p>
                      <a:r>
                        <a:rPr lang="de-AT" dirty="0" smtClean="0"/>
                        <a:t>[cm]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Fläche</a:t>
                      </a:r>
                      <a:r>
                        <a:rPr lang="de-AT" baseline="0" dirty="0" smtClean="0"/>
                        <a:t> </a:t>
                      </a:r>
                    </a:p>
                    <a:p>
                      <a:r>
                        <a:rPr lang="de-AT" baseline="0" dirty="0" smtClean="0"/>
                        <a:t>[cm²]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9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16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25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36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x²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707904" y="2420888"/>
            <a:ext cx="4978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Aus dem allgemeinen Term in der letzten Reihe folgt die Funktionsgleichung:</a:t>
            </a:r>
          </a:p>
          <a:p>
            <a:endParaRPr lang="de-AT" dirty="0"/>
          </a:p>
          <a:p>
            <a:r>
              <a:rPr lang="de-AT" dirty="0"/>
              <a:t>f</a:t>
            </a:r>
            <a:r>
              <a:rPr lang="de-AT" dirty="0" smtClean="0"/>
              <a:t>(x) = x², </a:t>
            </a:r>
          </a:p>
          <a:p>
            <a:endParaRPr lang="de-AT" dirty="0"/>
          </a:p>
          <a:p>
            <a:r>
              <a:rPr lang="de-AT" dirty="0" smtClean="0"/>
              <a:t>Das bedeutet:</a:t>
            </a:r>
          </a:p>
          <a:p>
            <a:r>
              <a:rPr lang="de-AT" dirty="0" smtClean="0"/>
              <a:t>Es handelt sich hier um eine eindeutige Zuordnung (=Funktion), bei der jedem x seine Quadratzahl zugeordnet wird.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923910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rgbClr val="FF0000"/>
                </a:solidFill>
              </a:rPr>
              <a:t>Funktionsterm </a:t>
            </a:r>
            <a:r>
              <a:rPr lang="de-AT" dirty="0" smtClean="0">
                <a:solidFill>
                  <a:srgbClr val="FF0000"/>
                </a:solidFill>
              </a:rPr>
              <a:t>+ Wertetabelle 2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Gegeben ist die Funktion f(x) = x².</a:t>
            </a:r>
          </a:p>
          <a:p>
            <a:pPr marL="0" indent="0">
              <a:buNone/>
            </a:pPr>
            <a:r>
              <a:rPr lang="de-AT" dirty="0" smtClean="0"/>
              <a:t>Lege eine Wertetabelle im Intervall [0; 6] an!</a:t>
            </a:r>
          </a:p>
          <a:p>
            <a:pPr marL="0" indent="0">
              <a:buNone/>
            </a:pPr>
            <a:r>
              <a:rPr lang="de-AT" dirty="0" smtClean="0"/>
              <a:t>Allgemeine </a:t>
            </a:r>
            <a:r>
              <a:rPr lang="de-AT" dirty="0"/>
              <a:t>Schreibweise für </a:t>
            </a:r>
            <a:r>
              <a:rPr lang="de-AT" dirty="0" err="1"/>
              <a:t>termdefinierte</a:t>
            </a:r>
            <a:r>
              <a:rPr lang="de-AT" dirty="0"/>
              <a:t> </a:t>
            </a:r>
            <a:r>
              <a:rPr lang="de-AT" dirty="0" smtClean="0"/>
              <a:t>Funktionen: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59686"/>
              </p:ext>
            </p:extLst>
          </p:nvPr>
        </p:nvGraphicFramePr>
        <p:xfrm>
          <a:off x="473037" y="3140968"/>
          <a:ext cx="20824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345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f(x)</a:t>
                      </a:r>
                      <a:r>
                        <a:rPr lang="de-AT" baseline="0" dirty="0" smtClean="0"/>
                        <a:t> = x²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9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16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25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36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895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835"/>
            <a:ext cx="8229600" cy="990600"/>
          </a:xfrm>
        </p:spPr>
        <p:txBody>
          <a:bodyPr/>
          <a:lstStyle/>
          <a:p>
            <a:r>
              <a:rPr lang="de-AT" dirty="0">
                <a:solidFill>
                  <a:srgbClr val="FF0000"/>
                </a:solidFill>
              </a:rPr>
              <a:t>Wertetabelle </a:t>
            </a:r>
            <a:r>
              <a:rPr lang="de-AT" dirty="0">
                <a:solidFill>
                  <a:srgbClr val="FF0000"/>
                </a:solidFill>
                <a:sym typeface="Wingdings" panose="05000000000000000000" pitchFamily="2" charset="2"/>
              </a:rPr>
              <a:t> Graph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51435"/>
            <a:ext cx="8229600" cy="1169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000" dirty="0"/>
              <a:t>Wie kommt man von der Wertetabelle zum Graphen der Funktion?</a:t>
            </a:r>
          </a:p>
          <a:p>
            <a:pPr marL="0" indent="0">
              <a:buNone/>
            </a:pPr>
            <a:r>
              <a:rPr lang="de-AT" sz="2000" dirty="0" smtClean="0"/>
              <a:t>Ganz einfach: Die Werte werden in ein Koordinatensystem übertragen und verbunden, wenn es sinnvoll ist.</a:t>
            </a:r>
            <a:endParaRPr lang="de-AT" sz="20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22054"/>
              </p:ext>
            </p:extLst>
          </p:nvPr>
        </p:nvGraphicFramePr>
        <p:xfrm>
          <a:off x="683568" y="2780928"/>
          <a:ext cx="20824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345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y (= f(x))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9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16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25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36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419872" y="29249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y = f(x)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7669535" y="6237312"/>
            <a:ext cx="28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x</a:t>
            </a:r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331" y="2663294"/>
            <a:ext cx="330517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66854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223</Words>
  <Application>Microsoft Office PowerPoint</Application>
  <PresentationFormat>Bildschirmpräsentation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Klarheit</vt:lpstr>
      <vt:lpstr>Termdefinierte Funktionen: Darstellungsformen</vt:lpstr>
      <vt:lpstr>Beispiel: Fläche eines Quadrats</vt:lpstr>
      <vt:lpstr>Wertetabelle 1+ Funktionsterm</vt:lpstr>
      <vt:lpstr>Funktionsterm + Wertetabelle 2</vt:lpstr>
      <vt:lpstr>Wertetabelle  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Nachhaltiger, kompetenzorientierter Unterricht</dc:title>
  <dc:creator>Manfred</dc:creator>
  <cp:lastModifiedBy>Manfred</cp:lastModifiedBy>
  <cp:revision>118</cp:revision>
  <dcterms:created xsi:type="dcterms:W3CDTF">2013-03-24T22:11:47Z</dcterms:created>
  <dcterms:modified xsi:type="dcterms:W3CDTF">2016-12-04T21:21:18Z</dcterms:modified>
</cp:coreProperties>
</file>